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66CCFF"/>
    <a:srgbClr val="FFCCCC"/>
    <a:srgbClr val="66FF66"/>
    <a:srgbClr val="FFCCFF"/>
    <a:srgbClr val="66FF33"/>
    <a:srgbClr val="FF00FF"/>
    <a:srgbClr val="FFCC66"/>
    <a:srgbClr val="0000FF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8" d="100"/>
          <a:sy n="38" d="100"/>
        </p:scale>
        <p:origin x="2100" y="5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7/3/2022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470863"/>
              </p:ext>
            </p:extLst>
          </p:nvPr>
        </p:nvGraphicFramePr>
        <p:xfrm>
          <a:off x="25400" y="1258082"/>
          <a:ext cx="9144004" cy="560401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08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5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5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574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953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400" baseline="0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4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400" baseline="0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4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7278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rgbClr val="CC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7/3/2022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Mồng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tơi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mướp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bằm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rim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mè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 algn="l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lóc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Kids (NT)</a:t>
                      </a:r>
                    </a:p>
                    <a:p>
                      <a:pPr marR="148590" algn="l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IQ(MG)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3418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  <a:endParaRPr lang="en-US" sz="1400" b="1" dirty="0">
                        <a:solidFill>
                          <a:srgbClr val="CC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8/3/2022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tiềm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Kids (NT)</a:t>
                      </a:r>
                    </a:p>
                    <a:p>
                      <a:pPr marR="148590" algn="l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MG)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958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  <a:endParaRPr lang="en-US" sz="1400" b="1" dirty="0">
                        <a:solidFill>
                          <a:srgbClr val="CC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9/3/2022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Bầu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thơm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 cau 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bún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Kids (NT)</a:t>
                      </a:r>
                    </a:p>
                    <a:p>
                      <a:pPr algn="l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88184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10/3/2022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soong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tươi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hầm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hạt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sen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Miến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Kids (NT)</a:t>
                      </a:r>
                    </a:p>
                    <a:p>
                      <a:pPr marR="148590" algn="l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IQ(MG)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  <a:p>
                      <a:pPr algn="ctr"/>
                      <a:endParaRPr lang="en-US" sz="1400" b="1" dirty="0">
                        <a:solidFill>
                          <a:srgbClr val="CC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11/3/2022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diêu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hồng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 Bánh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phô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Kids (NT)</a:t>
                      </a:r>
                    </a:p>
                    <a:p>
                      <a:pPr marR="148590" algn="l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IQ(MG)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0375" y="114617"/>
            <a:ext cx="981637" cy="9718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3184" y="215441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 ĐƠN TUẦN 2 THÁNG 3</a:t>
            </a:r>
          </a:p>
          <a:p>
            <a:pPr algn="ctr"/>
            <a:r>
              <a:rPr lang="en-US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TỪ: 7/3 ĐẾN 11/3/2022</a:t>
            </a: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35078C-D31B-4C21-92C6-E5D9B59A9B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4227" y="-3064"/>
            <a:ext cx="1377773" cy="1103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195</Words>
  <Application>Microsoft Office PowerPoint</Application>
  <PresentationFormat>On-screen Show (4:3)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Admin</cp:lastModifiedBy>
  <cp:revision>62</cp:revision>
  <dcterms:created xsi:type="dcterms:W3CDTF">2020-05-18T06:04:51Z</dcterms:created>
  <dcterms:modified xsi:type="dcterms:W3CDTF">2022-03-07T06:40:38Z</dcterms:modified>
</cp:coreProperties>
</file>