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66CCFF"/>
    <a:srgbClr val="FFCCCC"/>
    <a:srgbClr val="66FF66"/>
    <a:srgbClr val="FFCCFF"/>
    <a:srgbClr val="66FF33"/>
    <a:srgbClr val="FF00FF"/>
    <a:srgbClr val="FFCC66"/>
    <a:srgbClr val="0000FF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8" d="100"/>
          <a:sy n="38" d="100"/>
        </p:scale>
        <p:origin x="2100" y="5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6678-E612-4EAE-8893-EDEB37C4E514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6678-E612-4EAE-8893-EDEB37C4E514}" type="datetimeFigureOut">
              <a:rPr lang="en-US" smtClean="0"/>
              <a:pPr/>
              <a:t>7/3/2022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5C59F-0E29-4B01-88FD-AE0ACD67FB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470863"/>
              </p:ext>
            </p:extLst>
          </p:nvPr>
        </p:nvGraphicFramePr>
        <p:xfrm>
          <a:off x="25400" y="1258082"/>
          <a:ext cx="9144004" cy="560401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908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2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5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112254545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5740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9532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NGÀY</a:t>
                      </a:r>
                      <a:r>
                        <a:rPr lang="en-US" sz="1400" baseline="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MẶN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TRÁNG</a:t>
                      </a:r>
                      <a:r>
                        <a:rPr lang="en-US" sz="1400" baseline="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MIỆNG</a:t>
                      </a:r>
                      <a:endParaRPr lang="en-US" sz="1400" dirty="0">
                        <a:solidFill>
                          <a:srgbClr val="00B0F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00B0F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XẾ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7278"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>
                          <a:solidFill>
                            <a:srgbClr val="CC00FF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HAI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kern="12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7/3/2022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Mồng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tơi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mướp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bằm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rim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mè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rau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củ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48590"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Hủ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tiếu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lóc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Kids (NT)</a:t>
                      </a:r>
                    </a:p>
                    <a:p>
                      <a:pPr marR="148590"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IQ(MG)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418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BA</a:t>
                      </a:r>
                      <a:endParaRPr lang="en-US" sz="14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8/3/2022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thảo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Mực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xào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bông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Mận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tiềm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Kids (NT)</a:t>
                      </a:r>
                    </a:p>
                    <a:p>
                      <a:pPr marR="148590"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MG)</a:t>
                      </a: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  <a:alpha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6958"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TƯ</a:t>
                      </a:r>
                      <a:endParaRPr lang="en-US" sz="14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9/3/2022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Bầu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sa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kho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thơm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Chuối cau 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bún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Kids (NT)</a:t>
                      </a:r>
                    </a:p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 (MG)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40000"/>
                        <a:lumOff val="6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6973712"/>
                  </a:ext>
                </a:extLst>
              </a:tr>
              <a:tr h="881842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NĂM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10/3/2022</a:t>
                      </a: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soong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tôm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tươi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Sườn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hầm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sen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Thanh long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Miến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gà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Kids (NT)</a:t>
                      </a:r>
                    </a:p>
                    <a:p>
                      <a:pPr marR="148590"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IQ(MG)</a:t>
                      </a: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529793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CC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SÁU</a:t>
                      </a:r>
                    </a:p>
                    <a:p>
                      <a:pPr algn="ctr"/>
                      <a:endParaRPr lang="en-US" sz="1400" b="1" dirty="0">
                        <a:solidFill>
                          <a:srgbClr val="CC00FF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11/3/2022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Cải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ngọt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thịt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nạc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diêu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hồng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chiên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sốt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cà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/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Dưa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hấu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- Bánh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phô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Kids (NT)</a:t>
                      </a:r>
                    </a:p>
                    <a:p>
                      <a:pPr marR="148590" algn="l"/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Sữa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Grow IQ(MG)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logo-truong-be-ngoan-tr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0375" y="114617"/>
            <a:ext cx="981637" cy="97184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43184" y="215441"/>
            <a:ext cx="5865886" cy="8513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THỰC ĐƠN TUẦN 2 THÁNG 3</a:t>
            </a:r>
          </a:p>
          <a:p>
            <a:pPr algn="ctr"/>
            <a:r>
              <a:rPr lang="en-US" sz="20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TỪ: 7/3 ĐẾN 11/3/2022</a:t>
            </a:r>
          </a:p>
        </p:txBody>
      </p:sp>
      <p:sp>
        <p:nvSpPr>
          <p:cNvPr id="1026" name="AutoShape 2" descr="D:\Documents\aA-M%E1%BA%A6M 20-21\web tr%C6%B0%E1%BB%9Dng\th%E1%BB%B1c %C4%91%C6%A1n\illustration-stickman-kids-little-chefs-260nw-14548547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35078C-D31B-4C21-92C6-E5D9B59A9B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4227" y="-3064"/>
            <a:ext cx="1377773" cy="110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79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195</Words>
  <Application>Microsoft Office PowerPoint</Application>
  <PresentationFormat>On-screen Show (4:3)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 Ban Tru</dc:creator>
  <cp:lastModifiedBy>Admin</cp:lastModifiedBy>
  <cp:revision>62</cp:revision>
  <dcterms:created xsi:type="dcterms:W3CDTF">2020-05-18T06:04:51Z</dcterms:created>
  <dcterms:modified xsi:type="dcterms:W3CDTF">2022-03-07T06:40:38Z</dcterms:modified>
</cp:coreProperties>
</file>